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360D-DD38-4681-AE9C-ACED2C9932A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D1BE-9599-4BF2-AD23-D565DEF3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9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360D-DD38-4681-AE9C-ACED2C9932A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D1BE-9599-4BF2-AD23-D565DEF3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1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360D-DD38-4681-AE9C-ACED2C9932A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D1BE-9599-4BF2-AD23-D565DEF3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360D-DD38-4681-AE9C-ACED2C9932A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D1BE-9599-4BF2-AD23-D565DEF3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360D-DD38-4681-AE9C-ACED2C9932A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D1BE-9599-4BF2-AD23-D565DEF3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360D-DD38-4681-AE9C-ACED2C9932A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D1BE-9599-4BF2-AD23-D565DEF3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0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360D-DD38-4681-AE9C-ACED2C9932A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D1BE-9599-4BF2-AD23-D565DEF3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4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360D-DD38-4681-AE9C-ACED2C9932A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D1BE-9599-4BF2-AD23-D565DEF3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5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360D-DD38-4681-AE9C-ACED2C9932A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D1BE-9599-4BF2-AD23-D565DEF3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360D-DD38-4681-AE9C-ACED2C9932A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D1BE-9599-4BF2-AD23-D565DEF3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360D-DD38-4681-AE9C-ACED2C9932A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D1BE-9599-4BF2-AD23-D565DEF3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9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D360D-DD38-4681-AE9C-ACED2C9932A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0D1BE-9599-4BF2-AD23-D565DEF3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9647" y="-10633"/>
            <a:ext cx="5546651" cy="1319656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rgbClr val="7030A0"/>
                </a:solidFill>
              </a:rPr>
              <a:t>ВЕЛИКДЕНЬ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1963" y="6164484"/>
            <a:ext cx="9144000" cy="1655762"/>
          </a:xfrm>
        </p:spPr>
        <p:txBody>
          <a:bodyPr/>
          <a:lstStyle/>
          <a:p>
            <a:r>
              <a:rPr lang="uk-UA" sz="3200" dirty="0" err="1" smtClean="0"/>
              <a:t>Папірної</a:t>
            </a:r>
            <a:r>
              <a:rPr lang="uk-UA" sz="3200" dirty="0" smtClean="0"/>
              <a:t> Варвари </a:t>
            </a:r>
            <a:r>
              <a:rPr lang="uk-UA" dirty="0" smtClean="0"/>
              <a:t>3б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465" y="709207"/>
            <a:ext cx="10515600" cy="169375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uk-UA" dirty="0"/>
              <a:t>Великдень - одне з найбільших й </a:t>
            </a:r>
            <a:r>
              <a:rPr lang="uk-UA" dirty="0" err="1"/>
              <a:t>найшанованіших</a:t>
            </a:r>
            <a:r>
              <a:rPr lang="uk-UA" dirty="0"/>
              <a:t> після Різдва християнських свят. Воно приурочене воскресінню Христа. У давнину Великдень вважався святом бога Сонця Ярила.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21" y="2236382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98381" y="537352"/>
            <a:ext cx="6496494" cy="18705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свята готуються заздалегідь — печуть паски, роблять крашанки й писанки. Жовті, червоні, жовтогарячі кружальця, багатокутні зірки на писанці — зображення Сонця. Хвилі означають воду. Ще зображують листя — дубове або вишневе. Малюють півників, козликів, пташок, рибок, метеликів, бджілок.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93" y="2949092"/>
            <a:ext cx="5130209" cy="3420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6" y="2966482"/>
            <a:ext cx="490350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5647" y="2413591"/>
            <a:ext cx="6900529" cy="179701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На Великдень всі мають веселитися, бо хто буде сумувати в цей день, сумуватиме і весь рік.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4" y="457200"/>
            <a:ext cx="4673453" cy="62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2873" y="2534167"/>
            <a:ext cx="6335233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Вітаю зі святом!</a:t>
            </a:r>
            <a:endParaRPr lang="en-US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0-02-04-b2933aa883da6146da4474ce68d0fb337af5e9d3ba7391f690a8fdf6c719e1b8_57f900a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0951" y="411494"/>
            <a:ext cx="3337885" cy="5925611"/>
          </a:xfrm>
        </p:spPr>
      </p:pic>
      <p:sp>
        <p:nvSpPr>
          <p:cNvPr id="5" name="TextBox 4"/>
          <p:cNvSpPr txBox="1"/>
          <p:nvPr/>
        </p:nvSpPr>
        <p:spPr>
          <a:xfrm>
            <a:off x="6103087" y="5582093"/>
            <a:ext cx="4912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</a:t>
            </a:r>
            <a:r>
              <a:rPr lang="uk-UA" sz="3200" b="1" dirty="0" smtClean="0"/>
              <a:t>Подивіться моє вітальне відео</a:t>
            </a:r>
            <a:endParaRPr lang="en-US" sz="3200" b="1" dirty="0"/>
          </a:p>
        </p:txBody>
      </p:sp>
      <p:sp>
        <p:nvSpPr>
          <p:cNvPr id="6" name="Стрелка вправо 5"/>
          <p:cNvSpPr/>
          <p:nvPr/>
        </p:nvSpPr>
        <p:spPr>
          <a:xfrm rot="11947747">
            <a:off x="4890976" y="5224747"/>
            <a:ext cx="1265274" cy="829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111</Words>
  <Application>Microsoft Office PowerPoint</Application>
  <PresentationFormat>Широкоэкранный</PresentationFormat>
  <Paragraphs>7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ВЕЛИКДЕНЬ</vt:lpstr>
      <vt:lpstr>Презентация PowerPoint</vt:lpstr>
      <vt:lpstr>Презентация PowerPoint</vt:lpstr>
      <vt:lpstr>На Великдень всі мають веселитися, бо хто буде сумувати в цей день, сумуватиме і весь рік. </vt:lpstr>
      <vt:lpstr>Вітаю зі святом!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ВЕЛИКДЕНЬ</dc:title>
  <dc:creator>Olexiy Papirnyy</dc:creator>
  <cp:lastModifiedBy>Olexiy Papirnyy</cp:lastModifiedBy>
  <cp:revision>5</cp:revision>
  <dcterms:created xsi:type="dcterms:W3CDTF">2020-04-17T14:06:19Z</dcterms:created>
  <dcterms:modified xsi:type="dcterms:W3CDTF">2020-04-17T14:39:58Z</dcterms:modified>
</cp:coreProperties>
</file>